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ppt/_rels/presentation.xml.rels" ContentType="application/vnd.openxmlformats-package.relationships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5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media/image5.png" ContentType="image/png"/>
  <Override PartName="/ppt/media/image4.png" ContentType="image/png"/>
  <Override PartName="/ppt/media/image3.png" ContentType="image/png"/>
  <Override PartName="/ppt/media/image6.png" ContentType="image/png"/>
  <Override PartName="/ppt/media/image1.jpeg" ContentType="image/jpeg"/>
  <Override PartName="/ppt/media/image8.png" ContentType="image/png"/>
  <Override PartName="/ppt/media/image11.png" ContentType="image/png"/>
  <Override PartName="/ppt/media/image9.png" ContentType="image/png"/>
  <Override PartName="/ppt/media/image2.png" ContentType="image/png"/>
  <Override PartName="/ppt/media/image12.png" ContentType="image/png"/>
  <Override PartName="/ppt/media/image10.png" ContentType="image/png"/>
  <Override PartName="/ppt/media/image7.png" ContentType="image/png"/>
  <Override PartName="/ppt/presProps.xml" ContentType="application/vnd.openxmlformats-officedocument.presentationml.presPro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2.xml.rels" ContentType="application/vnd.openxmlformats-package.relationships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_rels/.rels" ContentType="application/vnd.openxmlformats-package.relationship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</p:sldIdLst>
  <p:sldSz cx="12192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2DED5F8F-D8A8-4E77-91E4-C3BAE95E4AA1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1295280" y="982080"/>
            <a:ext cx="9600840" cy="1303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/>
          </p:nvPr>
        </p:nvSpPr>
        <p:spPr>
          <a:xfrm>
            <a:off x="1295280" y="2557080"/>
            <a:ext cx="9600840" cy="158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/>
          </p:nvPr>
        </p:nvSpPr>
        <p:spPr>
          <a:xfrm>
            <a:off x="1295280" y="4290480"/>
            <a:ext cx="9600840" cy="158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8F8B44E1-9575-447F-90EB-FDE1DCFE2338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1295280" y="982080"/>
            <a:ext cx="9600840" cy="1303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1295280" y="2557080"/>
            <a:ext cx="4685040" cy="158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6215040" y="2557080"/>
            <a:ext cx="4685040" cy="158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/>
          </p:nvPr>
        </p:nvSpPr>
        <p:spPr>
          <a:xfrm>
            <a:off x="1295280" y="4290480"/>
            <a:ext cx="4685040" cy="158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/>
          </p:nvPr>
        </p:nvSpPr>
        <p:spPr>
          <a:xfrm>
            <a:off x="6215040" y="4290480"/>
            <a:ext cx="4685040" cy="158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ECD66D1C-B95A-4441-A62C-DF7D46BDBD18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1295280" y="982080"/>
            <a:ext cx="9600840" cy="1303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/>
          </p:nvPr>
        </p:nvSpPr>
        <p:spPr>
          <a:xfrm>
            <a:off x="1295280" y="2557080"/>
            <a:ext cx="3091320" cy="158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/>
          </p:nvPr>
        </p:nvSpPr>
        <p:spPr>
          <a:xfrm>
            <a:off x="4541400" y="2557080"/>
            <a:ext cx="3091320" cy="158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43" name="PlaceHolder 4"/>
          <p:cNvSpPr>
            <a:spLocks noGrp="1"/>
          </p:cNvSpPr>
          <p:nvPr>
            <p:ph/>
          </p:nvPr>
        </p:nvSpPr>
        <p:spPr>
          <a:xfrm>
            <a:off x="7787880" y="2557080"/>
            <a:ext cx="3091320" cy="158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44" name="PlaceHolder 5"/>
          <p:cNvSpPr>
            <a:spLocks noGrp="1"/>
          </p:cNvSpPr>
          <p:nvPr>
            <p:ph/>
          </p:nvPr>
        </p:nvSpPr>
        <p:spPr>
          <a:xfrm>
            <a:off x="1295280" y="4290480"/>
            <a:ext cx="3091320" cy="158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45" name="PlaceHolder 6"/>
          <p:cNvSpPr>
            <a:spLocks noGrp="1"/>
          </p:cNvSpPr>
          <p:nvPr>
            <p:ph/>
          </p:nvPr>
        </p:nvSpPr>
        <p:spPr>
          <a:xfrm>
            <a:off x="4541400" y="4290480"/>
            <a:ext cx="3091320" cy="158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46" name="PlaceHolder 7"/>
          <p:cNvSpPr>
            <a:spLocks noGrp="1"/>
          </p:cNvSpPr>
          <p:nvPr>
            <p:ph/>
          </p:nvPr>
        </p:nvSpPr>
        <p:spPr>
          <a:xfrm>
            <a:off x="7787880" y="4290480"/>
            <a:ext cx="3091320" cy="158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1F63EE35-A4F0-4ABB-8499-22C6099CC35C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1295280" y="982080"/>
            <a:ext cx="9600840" cy="1303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subTitle"/>
          </p:nvPr>
        </p:nvSpPr>
        <p:spPr>
          <a:xfrm>
            <a:off x="1295280" y="2557080"/>
            <a:ext cx="9600840" cy="3318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7B1C8FAD-843F-471C-B9A5-89184F73F4A0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1295280" y="982080"/>
            <a:ext cx="9600840" cy="1303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/>
          </p:nvPr>
        </p:nvSpPr>
        <p:spPr>
          <a:xfrm>
            <a:off x="1295280" y="2557080"/>
            <a:ext cx="9600840" cy="3318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AC63C32E-4750-4EF1-95C5-230213F049F1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1295280" y="982080"/>
            <a:ext cx="9600840" cy="1303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1295280" y="2557080"/>
            <a:ext cx="4685040" cy="3318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6215040" y="2557080"/>
            <a:ext cx="4685040" cy="3318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C365C978-C663-48A1-A804-23F7920C4FC4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1295280" y="982080"/>
            <a:ext cx="9600840" cy="1303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2C4EBC94-5875-4EF9-A63E-D5F73573512E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subTitle"/>
          </p:nvPr>
        </p:nvSpPr>
        <p:spPr>
          <a:xfrm>
            <a:off x="1295280" y="982080"/>
            <a:ext cx="9600840" cy="6043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FC103583-2F03-442C-A63F-22F4CBE3779F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1295280" y="982080"/>
            <a:ext cx="9600840" cy="1303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/>
          </p:nvPr>
        </p:nvSpPr>
        <p:spPr>
          <a:xfrm>
            <a:off x="1295280" y="2557080"/>
            <a:ext cx="4685040" cy="158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/>
          </p:nvPr>
        </p:nvSpPr>
        <p:spPr>
          <a:xfrm>
            <a:off x="6215040" y="2557080"/>
            <a:ext cx="4685040" cy="3318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/>
          </p:nvPr>
        </p:nvSpPr>
        <p:spPr>
          <a:xfrm>
            <a:off x="1295280" y="4290480"/>
            <a:ext cx="4685040" cy="158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7A78FC34-EC65-49BF-902D-30B9EB16B4EC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1295280" y="982080"/>
            <a:ext cx="9600840" cy="1303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/>
          </p:nvPr>
        </p:nvSpPr>
        <p:spPr>
          <a:xfrm>
            <a:off x="1295280" y="2557080"/>
            <a:ext cx="4685040" cy="3318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/>
          </p:nvPr>
        </p:nvSpPr>
        <p:spPr>
          <a:xfrm>
            <a:off x="6215040" y="2557080"/>
            <a:ext cx="4685040" cy="158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/>
          </p:nvPr>
        </p:nvSpPr>
        <p:spPr>
          <a:xfrm>
            <a:off x="6215040" y="4290480"/>
            <a:ext cx="4685040" cy="158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CA4992E6-90CE-412A-B8E4-5B9637E279AC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1295280" y="982080"/>
            <a:ext cx="9600840" cy="1303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/>
          </p:nvPr>
        </p:nvSpPr>
        <p:spPr>
          <a:xfrm>
            <a:off x="1295280" y="2557080"/>
            <a:ext cx="4685040" cy="158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/>
          </p:nvPr>
        </p:nvSpPr>
        <p:spPr>
          <a:xfrm>
            <a:off x="6215040" y="2557080"/>
            <a:ext cx="4685040" cy="158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/>
          </p:nvPr>
        </p:nvSpPr>
        <p:spPr>
          <a:xfrm>
            <a:off x="1295280" y="4290480"/>
            <a:ext cx="9600840" cy="158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5FC46034-0A39-4BC7-9B60-2D3564FE8686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slideLayout" Target="../slideLayouts/slideLayout1.xml"/><Relationship Id="rId7" Type="http://schemas.openxmlformats.org/officeDocument/2006/relationships/slideLayout" Target="../slideLayouts/slideLayout2.xml"/><Relationship Id="rId8" Type="http://schemas.openxmlformats.org/officeDocument/2006/relationships/slideLayout" Target="../slideLayouts/slideLayout3.xml"/><Relationship Id="rId9" Type="http://schemas.openxmlformats.org/officeDocument/2006/relationships/slideLayout" Target="../slideLayouts/slideLayout4.xml"/><Relationship Id="rId10" Type="http://schemas.openxmlformats.org/officeDocument/2006/relationships/slideLayout" Target="../slideLayouts/slideLayout5.xml"/><Relationship Id="rId11" Type="http://schemas.openxmlformats.org/officeDocument/2006/relationships/slideLayout" Target="../slideLayouts/slideLayout6.xml"/><Relationship Id="rId12" Type="http://schemas.openxmlformats.org/officeDocument/2006/relationships/slideLayout" Target="../slideLayouts/slideLayout7.xml"/><Relationship Id="rId13" Type="http://schemas.openxmlformats.org/officeDocument/2006/relationships/slideLayout" Target="../slideLayouts/slideLayout8.xml"/><Relationship Id="rId14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0.xml"/><Relationship Id="rId16" Type="http://schemas.openxmlformats.org/officeDocument/2006/relationships/slideLayout" Target="../slideLayouts/slideLayout11.xml"/><Relationship Id="rId17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0" name="Group 6"/>
          <p:cNvGrpSpPr/>
          <p:nvPr/>
        </p:nvGrpSpPr>
        <p:grpSpPr>
          <a:xfrm>
            <a:off x="-15840" y="0"/>
            <a:ext cx="12229560" cy="6855840"/>
            <a:chOff x="-15840" y="0"/>
            <a:chExt cx="12229560" cy="6855840"/>
          </a:xfrm>
        </p:grpSpPr>
        <p:pic>
          <p:nvPicPr>
            <p:cNvPr id="1" name="Picture 7" descr="HD-PanelContent.png"/>
            <p:cNvPicPr/>
            <p:nvPr/>
          </p:nvPicPr>
          <p:blipFill>
            <a:blip r:embed="rId3"/>
            <a:stretch/>
          </p:blipFill>
          <p:spPr>
            <a:xfrm>
              <a:off x="0" y="0"/>
              <a:ext cx="12188520" cy="685584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2" name="Rectangle 8"/>
            <p:cNvSpPr/>
            <p:nvPr/>
          </p:nvSpPr>
          <p:spPr>
            <a:xfrm>
              <a:off x="608040" y="609480"/>
              <a:ext cx="10972440" cy="5638320"/>
            </a:xfrm>
            <a:prstGeom prst="rect">
              <a:avLst/>
            </a:prstGeom>
            <a:noFill/>
            <a:ln w="15875">
              <a:solidFill>
                <a:srgbClr val="83992a"/>
              </a:solidFill>
              <a:miter/>
            </a:ln>
            <a:effectLst>
              <a:innerShdw blurRad="25400" dir="13500000" dist="12700">
                <a:srgbClr val="000000">
                  <a:alpha val="45000"/>
                </a:srgb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pic>
          <p:nvPicPr>
            <p:cNvPr id="3" name="Picture 9" descr="HDRibbonContent-UniformTrim.png"/>
            <p:cNvPicPr/>
            <p:nvPr/>
          </p:nvPicPr>
          <p:blipFill>
            <a:blip r:embed="rId4"/>
            <a:stretch/>
          </p:blipFill>
          <p:spPr>
            <a:xfrm>
              <a:off x="-15840" y="3153960"/>
              <a:ext cx="776880" cy="6062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4" name="Picture 10" descr="HDRibbonContent-UniformTrim.png"/>
            <p:cNvPicPr/>
            <p:nvPr/>
          </p:nvPicPr>
          <p:blipFill>
            <a:blip r:embed="rId5"/>
            <a:stretch/>
          </p:blipFill>
          <p:spPr>
            <a:xfrm>
              <a:off x="11436840" y="3153960"/>
              <a:ext cx="776880" cy="60624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5" name="Straight Connector 6"/>
          <p:cNvSpPr/>
          <p:nvPr/>
        </p:nvSpPr>
        <p:spPr>
          <a:xfrm>
            <a:off x="1396080" y="2421360"/>
            <a:ext cx="9407160" cy="360"/>
          </a:xfrm>
          <a:prstGeom prst="line">
            <a:avLst/>
          </a:prstGeom>
          <a:ln>
            <a:solidFill>
              <a:srgbClr val="83992a"/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1295280" y="982080"/>
            <a:ext cx="9600840" cy="13035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ru-RU" sz="4400" spc="-1" strike="noStrike">
                <a:solidFill>
                  <a:srgbClr val="262626"/>
                </a:solidFill>
                <a:latin typeface="Garamond"/>
              </a:rPr>
              <a:t>Образец заголовка</a:t>
            </a:r>
            <a:endParaRPr b="0" lang="ru-RU" sz="44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1295280" y="2557080"/>
            <a:ext cx="9600840" cy="33184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285840" indent="-28584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b="0" lang="ru-RU" sz="2400" spc="-1" strike="noStrike">
                <a:solidFill>
                  <a:srgbClr val="262626"/>
                </a:solidFill>
                <a:latin typeface="Garamond"/>
              </a:rPr>
              <a:t>Образец текста</a:t>
            </a:r>
            <a:endParaRPr b="0" lang="ru-RU" sz="2400" spc="-1" strike="noStrike">
              <a:solidFill>
                <a:srgbClr val="262626"/>
              </a:solidFill>
              <a:latin typeface="Garamond"/>
            </a:endParaRPr>
          </a:p>
          <a:p>
            <a:pPr lvl="1" marL="743040" indent="-28584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b="0" lang="ru-RU" sz="2000" spc="-1" strike="noStrike">
                <a:solidFill>
                  <a:srgbClr val="262626"/>
                </a:solidFill>
                <a:latin typeface="Garamond"/>
              </a:rPr>
              <a:t>Второй уровень</a:t>
            </a:r>
            <a:endParaRPr b="0" lang="ru-RU" sz="2000" spc="-1" strike="noStrike">
              <a:solidFill>
                <a:srgbClr val="262626"/>
              </a:solidFill>
              <a:latin typeface="Garamond"/>
            </a:endParaRPr>
          </a:p>
          <a:p>
            <a:pPr lvl="2" marL="1200240" indent="-285840">
              <a:lnSpc>
                <a:spcPct val="100000"/>
              </a:lnSpc>
              <a:spcBef>
                <a:spcPts val="360"/>
              </a:spcBef>
              <a:spcAft>
                <a:spcPts val="601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b="0" lang="ru-RU" sz="1800" spc="-1" strike="noStrike">
                <a:solidFill>
                  <a:srgbClr val="262626"/>
                </a:solidFill>
                <a:latin typeface="Garamond"/>
              </a:rPr>
              <a:t>Третий уровень</a:t>
            </a:r>
            <a:endParaRPr b="0" lang="ru-RU" sz="1800" spc="-1" strike="noStrike">
              <a:solidFill>
                <a:srgbClr val="262626"/>
              </a:solidFill>
              <a:latin typeface="Garamond"/>
            </a:endParaRPr>
          </a:p>
          <a:p>
            <a:pPr lvl="3" marL="1542960" indent="-171360">
              <a:lnSpc>
                <a:spcPct val="100000"/>
              </a:lnSpc>
              <a:spcBef>
                <a:spcPts val="320"/>
              </a:spcBef>
              <a:spcAft>
                <a:spcPts val="601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b="0" lang="ru-RU" sz="1600" spc="-1" strike="noStrike">
                <a:solidFill>
                  <a:srgbClr val="262626"/>
                </a:solidFill>
                <a:latin typeface="Garamond"/>
              </a:rPr>
              <a:t>Четвертый уровень</a:t>
            </a:r>
            <a:endParaRPr b="0" lang="ru-RU" sz="1600" spc="-1" strike="noStrike">
              <a:solidFill>
                <a:srgbClr val="262626"/>
              </a:solidFill>
              <a:latin typeface="Garamond"/>
            </a:endParaRPr>
          </a:p>
          <a:p>
            <a:pPr lvl="4" marL="2000160" indent="-171360">
              <a:lnSpc>
                <a:spcPct val="100000"/>
              </a:lnSpc>
              <a:spcBef>
                <a:spcPts val="281"/>
              </a:spcBef>
              <a:spcAft>
                <a:spcPts val="601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b="0" lang="ru-RU" sz="1400" spc="-1" strike="noStrike">
                <a:solidFill>
                  <a:srgbClr val="262626"/>
                </a:solidFill>
                <a:latin typeface="Garamond"/>
              </a:rPr>
              <a:t>Пятый уровень</a:t>
            </a:r>
            <a:endParaRPr b="0" lang="ru-RU" sz="1400" spc="-1" strike="noStrike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dt" idx="1"/>
          </p:nvPr>
        </p:nvSpPr>
        <p:spPr>
          <a:xfrm>
            <a:off x="8677440" y="5969160"/>
            <a:ext cx="1599840" cy="2790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buNone/>
              <a:defRPr b="0" lang="ru-RU" sz="1000" spc="-1" strike="noStrike">
                <a:solidFill>
                  <a:srgbClr val="000000"/>
                </a:solidFill>
                <a:latin typeface="Garamond"/>
              </a:defRPr>
            </a:lvl1pPr>
          </a:lstStyle>
          <a:p>
            <a:pPr algn="r">
              <a:lnSpc>
                <a:spcPct val="100000"/>
              </a:lnSpc>
              <a:buNone/>
            </a:pPr>
            <a:r>
              <a:rPr b="0" lang="ru-RU" sz="1000" spc="-1" strike="noStrike">
                <a:solidFill>
                  <a:srgbClr val="000000"/>
                </a:solidFill>
                <a:latin typeface="Garamond"/>
              </a:rPr>
              <a:t>&lt;дата/время&gt;</a:t>
            </a:r>
            <a:endParaRPr b="0" lang="ru-RU" sz="1000" spc="-1" strike="noStrike">
              <a:latin typeface="Times New Roman"/>
            </a:endParaRPr>
          </a:p>
        </p:txBody>
      </p:sp>
      <p:sp>
        <p:nvSpPr>
          <p:cNvPr id="9" name="PlaceHolder 4"/>
          <p:cNvSpPr>
            <a:spLocks noGrp="1"/>
          </p:cNvSpPr>
          <p:nvPr>
            <p:ph type="ftr" idx="2"/>
          </p:nvPr>
        </p:nvSpPr>
        <p:spPr>
          <a:xfrm>
            <a:off x="1295280" y="5969160"/>
            <a:ext cx="7305480" cy="2790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ctr">
              <a:buNone/>
              <a:defRPr b="0" lang="ru-RU" sz="1400" spc="-1" strike="noStrike">
                <a:latin typeface="Times New Roman"/>
              </a:defRPr>
            </a:lvl1pPr>
          </a:lstStyle>
          <a:p>
            <a:pPr algn="ctr">
              <a:buNone/>
            </a:pPr>
            <a:r>
              <a:rPr b="0" lang="ru-RU" sz="1400" spc="-1" strike="noStrike">
                <a:latin typeface="Times New Roman"/>
              </a:rPr>
              <a:t>&lt;нижний колонтитул&gt;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10" name="PlaceHolder 5"/>
          <p:cNvSpPr>
            <a:spLocks noGrp="1"/>
          </p:cNvSpPr>
          <p:nvPr>
            <p:ph type="sldNum" idx="3"/>
          </p:nvPr>
        </p:nvSpPr>
        <p:spPr>
          <a:xfrm>
            <a:off x="10353960" y="5969160"/>
            <a:ext cx="542160" cy="2790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buNone/>
              <a:defRPr b="0" lang="ru-RU" sz="1000" spc="-1" strike="noStrike">
                <a:solidFill>
                  <a:srgbClr val="000000"/>
                </a:solidFill>
                <a:latin typeface="Garamond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976AA011-1FA0-41DF-9D8F-E096E407F077}" type="slidenum">
              <a:rPr b="0" lang="ru-RU" sz="1000" spc="-1" strike="noStrike">
                <a:solidFill>
                  <a:srgbClr val="000000"/>
                </a:solidFill>
                <a:latin typeface="Garamond"/>
              </a:rPr>
              <a:t>&lt;номер&gt;</a:t>
            </a:fld>
            <a:endParaRPr b="0" lang="ru-RU" sz="10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6"/>
    <p:sldLayoutId id="2147483650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  <p:sldLayoutId id="2147483659" r:id="rId16"/>
    <p:sldLayoutId id="2147483660" r:id="rId17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hyperlink" Target="https://&#1091;&#1088;&#1086;&#1082;&#1094;&#1080;&#1092;&#1088;&#1099;.&#1088;&#1092;/lessons" TargetMode="External"/><Relationship Id="rId2" Type="http://schemas.openxmlformats.org/officeDocument/2006/relationships/hyperlink" Target="https://edu.sirius.online/#/" TargetMode="External"/><Relationship Id="rId3" Type="http://schemas.openxmlformats.org/officeDocument/2006/relationships/hyperlink" Target="https://edu.sirius.online/#/" TargetMode="External"/><Relationship Id="rId4" Type="http://schemas.openxmlformats.org/officeDocument/2006/relationships/hyperlink" Target="https://ai-academy.ru/" TargetMode="External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/>
          </p:nvPr>
        </p:nvSpPr>
        <p:spPr>
          <a:xfrm>
            <a:off x="840240" y="749520"/>
            <a:ext cx="10513080" cy="5427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None/>
            </a:pPr>
            <a:endParaRPr b="0" lang="ru-RU" sz="2400" spc="-1" strike="noStrike">
              <a:solidFill>
                <a:srgbClr val="262626"/>
              </a:solidFill>
              <a:latin typeface="Garamond"/>
            </a:endParaRPr>
          </a:p>
          <a:p>
            <a:pPr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None/>
            </a:pPr>
            <a:endParaRPr b="0" lang="ru-RU" sz="2400" spc="-1" strike="noStrike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48" name="Прямоугольник 4"/>
          <p:cNvSpPr/>
          <p:nvPr/>
        </p:nvSpPr>
        <p:spPr>
          <a:xfrm>
            <a:off x="1169640" y="1271520"/>
            <a:ext cx="9786240" cy="1653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7000"/>
              </a:lnSpc>
              <a:buNone/>
              <a:tabLst>
                <a:tab algn="l" pos="0"/>
              </a:tabLst>
            </a:pPr>
            <a:r>
              <a:rPr b="1" lang="ru-RU" sz="32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Использование искусственного интеллекта на уроках 10-11 классов</a:t>
            </a:r>
            <a:endParaRPr b="0" lang="ru-RU" sz="3200" spc="-1" strike="noStrike">
              <a:latin typeface="Arial"/>
            </a:endParaRPr>
          </a:p>
          <a:p>
            <a:pPr algn="ctr">
              <a:lnSpc>
                <a:spcPct val="107000"/>
              </a:lnSpc>
              <a:buNone/>
              <a:tabLst>
                <a:tab algn="l" pos="0"/>
              </a:tabLst>
            </a:pPr>
            <a:r>
              <a:rPr b="1" lang="ru-RU" sz="32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МБОУ «Гимназия 21 имени А. М. Терехова»</a:t>
            </a:r>
            <a:endParaRPr b="0" lang="ru-RU" sz="3200" spc="-1" strike="noStrike">
              <a:latin typeface="Arial"/>
            </a:endParaRPr>
          </a:p>
        </p:txBody>
      </p:sp>
      <p:sp>
        <p:nvSpPr>
          <p:cNvPr id="49" name="Прямоугольник 5"/>
          <p:cNvSpPr/>
          <p:nvPr/>
        </p:nvSpPr>
        <p:spPr>
          <a:xfrm>
            <a:off x="5452560" y="5036400"/>
            <a:ext cx="609552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i="1" lang="ru-RU" sz="18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Крекова Ирина Павловна,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 учитель информатики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МБОУ "Гимназия № 21</a:t>
            </a:r>
            <a:r>
              <a:rPr b="0" lang="ru-RU" sz="1400" spc="-1" strike="noStrike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имени А. М. Терехова" г. Кемерово</a:t>
            </a: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/>
          </p:nvPr>
        </p:nvSpPr>
        <p:spPr>
          <a:xfrm>
            <a:off x="840240" y="749520"/>
            <a:ext cx="10513080" cy="5427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285840" indent="-28584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b="0" lang="ru-RU" sz="2400" spc="-1" strike="noStrike" u="sng">
                <a:solidFill>
                  <a:srgbClr val="b5c968"/>
                </a:solidFill>
                <a:uFillTx/>
                <a:latin typeface="Garamond"/>
                <a:hlinkClick r:id="rId1"/>
              </a:rPr>
              <a:t>Урок Цифры</a:t>
            </a:r>
            <a:endParaRPr b="0" lang="ru-RU" sz="2400" spc="-1" strike="noStrike">
              <a:solidFill>
                <a:srgbClr val="262626"/>
              </a:solidFill>
              <a:latin typeface="Garamond"/>
            </a:endParaRPr>
          </a:p>
          <a:p>
            <a:pPr marL="285840" indent="-28584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b="0" lang="ru-RU" sz="2400" spc="-1" strike="noStrike" u="sng">
                <a:solidFill>
                  <a:srgbClr val="b5c968"/>
                </a:solidFill>
                <a:uFillTx/>
                <a:latin typeface="Garamond"/>
                <a:hlinkClick r:id="rId2"/>
              </a:rPr>
              <a:t>Курсы </a:t>
            </a:r>
            <a:r>
              <a:rPr b="0" lang="ru-RU" sz="2400" spc="-1" strike="noStrike" u="sng">
                <a:solidFill>
                  <a:srgbClr val="b5c968"/>
                </a:solidFill>
                <a:uFillTx/>
                <a:latin typeface="Garamond"/>
                <a:hlinkClick r:id="rId3"/>
              </a:rPr>
              <a:t>Сириус</a:t>
            </a:r>
            <a:endParaRPr b="0" lang="ru-RU" sz="2400" spc="-1" strike="noStrike">
              <a:solidFill>
                <a:srgbClr val="262626"/>
              </a:solidFill>
              <a:latin typeface="Garamond"/>
            </a:endParaRPr>
          </a:p>
          <a:p>
            <a:pPr marL="285840" indent="-28584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b="0" lang="ru-RU" sz="2400" spc="-1" strike="noStrike" u="sng">
                <a:solidFill>
                  <a:srgbClr val="b5c968"/>
                </a:solidFill>
                <a:uFillTx/>
                <a:latin typeface="Garamond"/>
                <a:hlinkClick r:id="rId4"/>
              </a:rPr>
              <a:t>Академия искусственного интеллекта </a:t>
            </a:r>
            <a:endParaRPr b="0" lang="ru-RU" sz="2400" spc="-1" strike="noStrike">
              <a:solidFill>
                <a:srgbClr val="262626"/>
              </a:solidFill>
              <a:latin typeface="Garamond"/>
            </a:endParaRPr>
          </a:p>
          <a:p>
            <a:pPr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None/>
            </a:pPr>
            <a:endParaRPr b="0" lang="ru-RU" sz="2400" spc="-1" strike="noStrike">
              <a:solidFill>
                <a:srgbClr val="262626"/>
              </a:solidFill>
              <a:latin typeface="Garamond"/>
            </a:endParaRPr>
          </a:p>
          <a:p>
            <a:pPr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None/>
            </a:pPr>
            <a:endParaRPr b="0" lang="ru-RU" sz="2400" spc="-1" strike="noStrike">
              <a:solidFill>
                <a:srgbClr val="262626"/>
              </a:solidFill>
              <a:latin typeface="Garamond"/>
            </a:endParaRPr>
          </a:p>
        </p:txBody>
      </p:sp>
      <p:pic>
        <p:nvPicPr>
          <p:cNvPr id="51" name="Picture 4" descr="Сириус.Курсы — Открытая онлайн-школа развития таланта"/>
          <p:cNvPicPr/>
          <p:nvPr/>
        </p:nvPicPr>
        <p:blipFill>
          <a:blip r:embed="rId5"/>
          <a:stretch/>
        </p:blipFill>
        <p:spPr>
          <a:xfrm>
            <a:off x="725040" y="2586600"/>
            <a:ext cx="2894400" cy="2894400"/>
          </a:xfrm>
          <a:prstGeom prst="rect">
            <a:avLst/>
          </a:prstGeom>
          <a:ln w="0">
            <a:noFill/>
          </a:ln>
        </p:spPr>
      </p:pic>
      <p:pic>
        <p:nvPicPr>
          <p:cNvPr id="52" name="Рисунок 1" descr=""/>
          <p:cNvPicPr/>
          <p:nvPr/>
        </p:nvPicPr>
        <p:blipFill>
          <a:blip r:embed="rId6"/>
          <a:stretch/>
        </p:blipFill>
        <p:spPr>
          <a:xfrm>
            <a:off x="7778520" y="2586600"/>
            <a:ext cx="3690000" cy="2365560"/>
          </a:xfrm>
          <a:prstGeom prst="rect">
            <a:avLst/>
          </a:prstGeom>
          <a:ln w="0">
            <a:noFill/>
          </a:ln>
        </p:spPr>
      </p:pic>
      <p:pic>
        <p:nvPicPr>
          <p:cNvPr id="53" name="Picture 6" descr="Урок цифры"/>
          <p:cNvPicPr/>
          <p:nvPr/>
        </p:nvPicPr>
        <p:blipFill>
          <a:blip r:embed="rId7"/>
          <a:stretch/>
        </p:blipFill>
        <p:spPr>
          <a:xfrm>
            <a:off x="3832920" y="2723400"/>
            <a:ext cx="3945240" cy="27576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Рисунок 1" descr=""/>
          <p:cNvPicPr/>
          <p:nvPr/>
        </p:nvPicPr>
        <p:blipFill>
          <a:blip r:embed="rId1"/>
          <a:stretch/>
        </p:blipFill>
        <p:spPr>
          <a:xfrm>
            <a:off x="994680" y="871200"/>
            <a:ext cx="10202400" cy="51152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1295280" y="982080"/>
            <a:ext cx="9600840" cy="13035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Garamond"/>
            </a:endParaRPr>
          </a:p>
        </p:txBody>
      </p:sp>
      <p:pic>
        <p:nvPicPr>
          <p:cNvPr id="56" name="Рисунок 2" descr=""/>
          <p:cNvPicPr/>
          <p:nvPr/>
        </p:nvPicPr>
        <p:blipFill>
          <a:blip r:embed="rId1"/>
          <a:stretch/>
        </p:blipFill>
        <p:spPr>
          <a:xfrm>
            <a:off x="1005120" y="756360"/>
            <a:ext cx="10060200" cy="5157360"/>
          </a:xfrm>
          <a:prstGeom prst="rect">
            <a:avLst/>
          </a:prstGeom>
          <a:ln w="0">
            <a:noFill/>
          </a:ln>
        </p:spPr>
      </p:pic>
      <p:sp>
        <p:nvSpPr>
          <p:cNvPr id="57" name="TextBox 4"/>
          <p:cNvSpPr/>
          <p:nvPr/>
        </p:nvSpPr>
        <p:spPr>
          <a:xfrm>
            <a:off x="6606720" y="1565280"/>
            <a:ext cx="3931560" cy="2832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Garamond"/>
              </a:rPr>
              <a:t>Профориентация. Что нужно знать, чтобы стать специалистом по искусственному интеллекту?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Garamond"/>
              </a:rPr>
              <a:t>Искусственный интеллект - помощник современного школьника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Garamond"/>
              </a:rPr>
              <a:t>Кибербезопасность</a:t>
            </a: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Рисунок 4" descr=""/>
          <p:cNvPicPr/>
          <p:nvPr/>
        </p:nvPicPr>
        <p:blipFill>
          <a:blip r:embed="rId1"/>
          <a:stretch/>
        </p:blipFill>
        <p:spPr>
          <a:xfrm>
            <a:off x="610200" y="630360"/>
            <a:ext cx="5463000" cy="3936600"/>
          </a:xfrm>
          <a:prstGeom prst="rect">
            <a:avLst/>
          </a:prstGeom>
          <a:ln w="0">
            <a:noFill/>
          </a:ln>
        </p:spPr>
      </p:pic>
      <p:pic>
        <p:nvPicPr>
          <p:cNvPr id="59" name="Рисунок 5" descr=""/>
          <p:cNvPicPr/>
          <p:nvPr/>
        </p:nvPicPr>
        <p:blipFill>
          <a:blip r:embed="rId2"/>
          <a:stretch/>
        </p:blipFill>
        <p:spPr>
          <a:xfrm>
            <a:off x="6073560" y="630360"/>
            <a:ext cx="3162240" cy="4400640"/>
          </a:xfrm>
          <a:prstGeom prst="rect">
            <a:avLst/>
          </a:prstGeom>
          <a:ln w="0">
            <a:noFill/>
          </a:ln>
        </p:spPr>
      </p:pic>
      <p:pic>
        <p:nvPicPr>
          <p:cNvPr id="60" name="Рисунок 6" descr=""/>
          <p:cNvPicPr/>
          <p:nvPr/>
        </p:nvPicPr>
        <p:blipFill>
          <a:blip r:embed="rId3"/>
          <a:stretch/>
        </p:blipFill>
        <p:spPr>
          <a:xfrm>
            <a:off x="9236520" y="630360"/>
            <a:ext cx="2412720" cy="4355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449</TotalTime>
  <Application>LibreOffice/7.3.6.2$Linux_X86_64 LibreOffice_project/30$Build-2</Application>
  <AppVersion>15.0000</AppVersion>
  <Words>67</Words>
  <Paragraphs>12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2023-10-25T06:43:49Z</dcterms:created>
  <dc:creator>Информатика</dc:creator>
  <dc:description/>
  <dc:language>ru-RU</dc:language>
  <cp:lastModifiedBy>Информатика</cp:lastModifiedBy>
  <dcterms:modified xsi:type="dcterms:W3CDTF">2025-03-12T08:48:50Z</dcterms:modified>
  <cp:revision>15</cp:revision>
  <dc:subject/>
  <dc:title>Презентация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Широкоэкранный</vt:lpwstr>
  </property>
  <property fmtid="{D5CDD505-2E9C-101B-9397-08002B2CF9AE}" pid="3" name="Slides">
    <vt:i4>5</vt:i4>
  </property>
</Properties>
</file>